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AIRPORT BLVD / KOENIG LN SVRD
Intersection ID: 5160656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2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AIRPORT BLVD / KOENIG LN SVRD
Intersection ID: 5160656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AIRPORT BLVD / KOENIG LN SVRD
Intersection ID: 5160656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AIRPORT BLVD / KOENIG LN SVRD
Intersection ID: 5160656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